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56" r:id="rId2"/>
    <p:sldId id="258" r:id="rId3"/>
    <p:sldId id="264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95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3/15/16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Teaching </a:t>
            </a:r>
            <a:r>
              <a:rPr lang="en-US" dirty="0"/>
              <a:t>C</a:t>
            </a:r>
            <a:r>
              <a:rPr lang="en-US" dirty="0" smtClean="0"/>
              <a:t>ode </a:t>
            </a:r>
            <a:r>
              <a:rPr lang="en-US" dirty="0"/>
              <a:t>T</a:t>
            </a:r>
            <a:r>
              <a:rPr lang="en-US" dirty="0" smtClean="0"/>
              <a:t>hrough Zine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Jessica Garson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6733"/>
          </a:xfrm>
        </p:spPr>
        <p:txBody>
          <a:bodyPr/>
          <a:lstStyle/>
          <a:p>
            <a:r>
              <a:rPr lang="en-US" smtClean="0"/>
              <a:t>My Story</a:t>
            </a:r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884" y="1894898"/>
            <a:ext cx="4155867" cy="4351338"/>
          </a:xfrm>
        </p:spPr>
      </p:pic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763" y="1825625"/>
            <a:ext cx="4610474" cy="4351338"/>
          </a:xfrm>
        </p:spPr>
      </p:pic>
    </p:spTree>
    <p:extLst>
      <p:ext uri="{BB962C8B-B14F-4D97-AF65-F5344CB8AC3E}">
        <p14:creationId xmlns:p14="http://schemas.microsoft.com/office/powerpoint/2010/main" val="530498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1.0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674" y="1825625"/>
            <a:ext cx="4652652" cy="4351338"/>
          </a:xfrm>
        </p:spPr>
      </p:pic>
    </p:spTree>
    <p:extLst>
      <p:ext uri="{BB962C8B-B14F-4D97-AF65-F5344CB8AC3E}">
        <p14:creationId xmlns:p14="http://schemas.microsoft.com/office/powerpoint/2010/main" val="402903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2.0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063" y="1825625"/>
            <a:ext cx="5429874" cy="4351338"/>
          </a:xfrm>
        </p:spPr>
      </p:pic>
    </p:spTree>
    <p:extLst>
      <p:ext uri="{BB962C8B-B14F-4D97-AF65-F5344CB8AC3E}">
        <p14:creationId xmlns:p14="http://schemas.microsoft.com/office/powerpoint/2010/main" val="1900553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great debate with myself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298" y="1690688"/>
            <a:ext cx="7588604" cy="4351338"/>
          </a:xfrm>
        </p:spPr>
      </p:pic>
    </p:spTree>
    <p:extLst>
      <p:ext uri="{BB962C8B-B14F-4D97-AF65-F5344CB8AC3E}">
        <p14:creationId xmlns:p14="http://schemas.microsoft.com/office/powerpoint/2010/main" val="1265204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Contribute – email me at </a:t>
            </a:r>
            <a:r>
              <a:rPr lang="en-US" dirty="0" err="1" smtClean="0"/>
              <a:t>jessica.garson@gmail.com</a:t>
            </a:r>
            <a:endParaRPr lang="en-US" dirty="0" smtClean="0"/>
          </a:p>
          <a:p>
            <a:r>
              <a:rPr lang="en-US" dirty="0" smtClean="0"/>
              <a:t>Others do this too – maybe I’ll combine efforts with them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06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</TotalTime>
  <Words>37</Words>
  <Application>Microsoft Macintosh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Teaching Code Through Zine</vt:lpstr>
      <vt:lpstr>My Story</vt:lpstr>
      <vt:lpstr>Origins</vt:lpstr>
      <vt:lpstr>Version 1.0 </vt:lpstr>
      <vt:lpstr>Version 2.0</vt:lpstr>
      <vt:lpstr>The great debate with myself</vt:lpstr>
      <vt:lpstr>What’s next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people how to code</dc:title>
  <dc:creator>Jessica Garson</dc:creator>
  <cp:lastModifiedBy>Jessica Garson</cp:lastModifiedBy>
  <cp:revision>7</cp:revision>
  <dcterms:created xsi:type="dcterms:W3CDTF">2016-03-09T00:04:55Z</dcterms:created>
  <dcterms:modified xsi:type="dcterms:W3CDTF">2016-03-15T23:20:07Z</dcterms:modified>
</cp:coreProperties>
</file>

<file path=docProps/thumbnail.jpeg>
</file>